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57" r:id="rId4"/>
    <p:sldId id="258" r:id="rId5"/>
    <p:sldId id="259" r:id="rId6"/>
    <p:sldId id="262" r:id="rId7"/>
    <p:sldId id="265" r:id="rId8"/>
    <p:sldId id="260" r:id="rId9"/>
    <p:sldId id="263" r:id="rId10"/>
    <p:sldId id="261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CEC472-4776-4A46-9B26-997CF6979E3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88EC55-D15B-4BCB-82CF-E3012A46F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EC472-4776-4A46-9B26-997CF6979E3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8EC55-D15B-4BCB-82CF-E3012A46F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EC472-4776-4A46-9B26-997CF6979E3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8EC55-D15B-4BCB-82CF-E3012A46F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EC472-4776-4A46-9B26-997CF6979E3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8EC55-D15B-4BCB-82CF-E3012A46F2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EC472-4776-4A46-9B26-997CF6979E3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8EC55-D15B-4BCB-82CF-E3012A46F2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EC472-4776-4A46-9B26-997CF6979E3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8EC55-D15B-4BCB-82CF-E3012A46F2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EC472-4776-4A46-9B26-997CF6979E3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8EC55-D15B-4BCB-82CF-E3012A46F21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EC472-4776-4A46-9B26-997CF6979E3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8EC55-D15B-4BCB-82CF-E3012A46F2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EC472-4776-4A46-9B26-997CF6979E3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8EC55-D15B-4BCB-82CF-E3012A46F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ECEC472-4776-4A46-9B26-997CF6979E3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8EC55-D15B-4BCB-82CF-E3012A46F21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CEC472-4776-4A46-9B26-997CF6979E3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88EC55-D15B-4BCB-82CF-E3012A46F21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CEC472-4776-4A46-9B26-997CF6979E3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88EC55-D15B-4BCB-82CF-E3012A46F2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Britannic Bold" pitchFamily="34" charset="0"/>
              </a:rPr>
              <a:t>God’s Great Rescue Plan</a:t>
            </a:r>
            <a:endParaRPr lang="en-US" sz="5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Britannic Bold" pitchFamily="34" charset="0"/>
              </a:rPr>
              <a:t>Acts 8:26-39</a:t>
            </a:r>
            <a:endParaRPr lang="en-US" sz="4400" dirty="0">
              <a:solidFill>
                <a:schemeClr val="tx1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1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latin typeface="Britannic Bold" pitchFamily="34" charset="0"/>
              </a:rPr>
              <a:t>Principle #5 </a:t>
            </a:r>
            <a:r>
              <a:rPr lang="en-US" sz="3200" dirty="0">
                <a:latin typeface="Britannic Bold" pitchFamily="34" charset="0"/>
              </a:rPr>
              <a:t>God has called us to </a:t>
            </a:r>
            <a:r>
              <a:rPr lang="en-US" sz="3200" dirty="0" smtClean="0">
                <a:latin typeface="Britannic Bold" pitchFamily="34" charset="0"/>
              </a:rPr>
              <a:t>be co-labors </a:t>
            </a:r>
            <a:r>
              <a:rPr lang="en-US" sz="3200" dirty="0">
                <a:latin typeface="Britannic Bold" pitchFamily="34" charset="0"/>
              </a:rPr>
              <a:t>in His </a:t>
            </a:r>
            <a:r>
              <a:rPr lang="en-US" sz="3200" dirty="0" smtClean="0">
                <a:latin typeface="Britannic Bold" pitchFamily="34" charset="0"/>
              </a:rPr>
              <a:t>Great </a:t>
            </a:r>
            <a:r>
              <a:rPr lang="en-US" sz="3200" dirty="0">
                <a:latin typeface="Britannic Bold" pitchFamily="34" charset="0"/>
              </a:rPr>
              <a:t>Rescue </a:t>
            </a:r>
            <a:r>
              <a:rPr lang="en-US" sz="3200" dirty="0" smtClean="0">
                <a:latin typeface="Britannic Bold" pitchFamily="34" charset="0"/>
              </a:rPr>
              <a:t>Plan. </a:t>
            </a:r>
          </a:p>
          <a:p>
            <a:endParaRPr lang="en-US" sz="3200" dirty="0">
              <a:latin typeface="Britannic Bold" pitchFamily="34" charset="0"/>
            </a:endParaRPr>
          </a:p>
          <a:p>
            <a:r>
              <a:rPr lang="en-US" sz="2000" dirty="0" smtClean="0">
                <a:latin typeface="Britannic Bold" pitchFamily="34" charset="0"/>
              </a:rPr>
              <a:t>I Timothy 1:12 “I thank Christ Jesus our Lord, who has strengthened me, because </a:t>
            </a:r>
            <a:r>
              <a:rPr lang="en-US" sz="2000" u="sng" dirty="0" smtClean="0">
                <a:latin typeface="Britannic Bold" pitchFamily="34" charset="0"/>
              </a:rPr>
              <a:t>He considered me faithful, putting me into service.”</a:t>
            </a:r>
            <a:endParaRPr lang="en-US" sz="2000" u="sng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ritannic Bold" pitchFamily="34" charset="0"/>
              </a:rPr>
              <a:t>Application:</a:t>
            </a:r>
          </a:p>
          <a:p>
            <a:pPr marL="109728" indent="0">
              <a:buNone/>
            </a:pPr>
            <a:r>
              <a:rPr lang="en-US" sz="2400" dirty="0" smtClean="0">
                <a:latin typeface="Britannic Bold" pitchFamily="34" charset="0"/>
              </a:rPr>
              <a:t>	1. Be Filled with the Spirit</a:t>
            </a:r>
          </a:p>
          <a:p>
            <a:pPr marL="109728" indent="0">
              <a:buNone/>
            </a:pPr>
            <a:endParaRPr lang="en-US" sz="2400" dirty="0" smtClean="0">
              <a:latin typeface="Britannic Bold" pitchFamily="34" charset="0"/>
            </a:endParaRPr>
          </a:p>
          <a:p>
            <a:pPr marL="109728" indent="0">
              <a:buNone/>
            </a:pPr>
            <a:r>
              <a:rPr lang="en-US" sz="2400" dirty="0">
                <a:latin typeface="Britannic Bold" pitchFamily="34" charset="0"/>
              </a:rPr>
              <a:t>	</a:t>
            </a:r>
            <a:r>
              <a:rPr lang="en-US" sz="2400" dirty="0" smtClean="0">
                <a:latin typeface="Britannic Bold" pitchFamily="34" charset="0"/>
              </a:rPr>
              <a:t>2. Be Looking for people </a:t>
            </a:r>
            <a:r>
              <a:rPr lang="en-US" sz="2400" u="sng" dirty="0" smtClean="0">
                <a:latin typeface="Britannic Bold" pitchFamily="34" charset="0"/>
              </a:rPr>
              <a:t>God</a:t>
            </a:r>
            <a:r>
              <a:rPr lang="en-US" sz="2400" dirty="0" smtClean="0">
                <a:latin typeface="Britannic Bold" pitchFamily="34" charset="0"/>
              </a:rPr>
              <a:t> wants you to talk with</a:t>
            </a:r>
          </a:p>
          <a:p>
            <a:pPr marL="109728" indent="0">
              <a:buNone/>
            </a:pPr>
            <a:endParaRPr lang="en-US" sz="2400" dirty="0" smtClean="0">
              <a:latin typeface="Britannic Bold" pitchFamily="34" charset="0"/>
            </a:endParaRPr>
          </a:p>
          <a:p>
            <a:pPr marL="109728" indent="0">
              <a:buNone/>
            </a:pPr>
            <a:r>
              <a:rPr lang="en-US" sz="2400" dirty="0">
                <a:latin typeface="Britannic Bold" pitchFamily="34" charset="0"/>
              </a:rPr>
              <a:t>	</a:t>
            </a:r>
            <a:r>
              <a:rPr lang="en-US" sz="2400" dirty="0" smtClean="0">
                <a:latin typeface="Britannic Bold" pitchFamily="34" charset="0"/>
              </a:rPr>
              <a:t>3. Be ready to start a conversation by asking simple</a:t>
            </a:r>
          </a:p>
          <a:p>
            <a:pPr marL="109728" indent="0">
              <a:buNone/>
            </a:pPr>
            <a:r>
              <a:rPr lang="en-US" sz="2400" dirty="0">
                <a:latin typeface="Britannic Bold" pitchFamily="34" charset="0"/>
              </a:rPr>
              <a:t>	</a:t>
            </a:r>
            <a:r>
              <a:rPr lang="en-US" sz="2400" dirty="0" smtClean="0">
                <a:latin typeface="Britannic Bold" pitchFamily="34" charset="0"/>
              </a:rPr>
              <a:t>    questions</a:t>
            </a:r>
          </a:p>
          <a:p>
            <a:pPr marL="109728" indent="0">
              <a:buNone/>
            </a:pPr>
            <a:endParaRPr lang="en-US" sz="2400" dirty="0">
              <a:latin typeface="Britannic Bold" pitchFamily="34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Britannic Bold" pitchFamily="34" charset="0"/>
              </a:rPr>
              <a:t>	4. Be ready to share the GOSPEL in a clear way</a:t>
            </a:r>
          </a:p>
          <a:p>
            <a:pPr marL="109728" indent="0">
              <a:buNone/>
            </a:pPr>
            <a:r>
              <a:rPr lang="en-US" sz="2400" dirty="0">
                <a:latin typeface="Britannic Bold" pitchFamily="34" charset="0"/>
              </a:rPr>
              <a:t>	</a:t>
            </a:r>
            <a:r>
              <a:rPr lang="en-US" sz="2400" dirty="0" smtClean="0">
                <a:latin typeface="Britannic Bold" pitchFamily="34" charset="0"/>
              </a:rPr>
              <a:t>	Work on your Testimony</a:t>
            </a:r>
          </a:p>
          <a:p>
            <a:pPr marL="109728" indent="0">
              <a:buNone/>
            </a:pPr>
            <a:r>
              <a:rPr lang="en-US" sz="2400" dirty="0">
                <a:latin typeface="Britannic Bold" pitchFamily="34" charset="0"/>
              </a:rPr>
              <a:t>	</a:t>
            </a:r>
            <a:r>
              <a:rPr lang="en-US" sz="2400" dirty="0" smtClean="0">
                <a:latin typeface="Britannic Bold" pitchFamily="34" charset="0"/>
              </a:rPr>
              <a:t>	Work on presenting the Gospel</a:t>
            </a:r>
            <a:endParaRPr lang="en-US" sz="24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9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Ralph Cooley\Pictures\Carolyn family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18495"/>
            <a:ext cx="10612348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48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u="sng" dirty="0">
                <a:latin typeface="Britannic Bold" pitchFamily="34" charset="0"/>
              </a:rPr>
              <a:t>Principle #1 </a:t>
            </a:r>
            <a:r>
              <a:rPr lang="en-US" sz="3200" dirty="0">
                <a:latin typeface="Britannic Bold" pitchFamily="34" charset="0"/>
              </a:rPr>
              <a:t>Walk with Jesus, keep a tender heart  and an open ear. </a:t>
            </a:r>
            <a:endParaRPr lang="en-US" sz="3200" dirty="0" smtClean="0">
              <a:latin typeface="Britannic Bold" pitchFamily="34" charset="0"/>
            </a:endParaRPr>
          </a:p>
          <a:p>
            <a:endParaRPr lang="en-US" dirty="0">
              <a:latin typeface="Britannic Bold" pitchFamily="34" charset="0"/>
            </a:endParaRPr>
          </a:p>
          <a:p>
            <a:r>
              <a:rPr lang="en-US" dirty="0" smtClean="0">
                <a:latin typeface="Britannic Bold" pitchFamily="34" charset="0"/>
              </a:rPr>
              <a:t>Hebrews 3:7 “Therefore just as the Holy Spirit says, “Today if you hear His voice, don not harden your hearts…”</a:t>
            </a:r>
            <a:endParaRPr lang="en-US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9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u="sng" dirty="0">
                <a:latin typeface="Britannic Bold" pitchFamily="34" charset="0"/>
              </a:rPr>
              <a:t>Principle #2  </a:t>
            </a:r>
            <a:r>
              <a:rPr lang="en-US" sz="3200" dirty="0">
                <a:latin typeface="Britannic Bold" pitchFamily="34" charset="0"/>
              </a:rPr>
              <a:t>God, the Chief Shepherd, is looking for His lost sheep to rescue. </a:t>
            </a:r>
            <a:endParaRPr lang="en-US" sz="3200" dirty="0" smtClean="0">
              <a:latin typeface="Britannic Bold" pitchFamily="34" charset="0"/>
            </a:endParaRPr>
          </a:p>
          <a:p>
            <a:endParaRPr lang="en-US" dirty="0" smtClean="0">
              <a:latin typeface="Britannic Bold" pitchFamily="34" charset="0"/>
            </a:endParaRPr>
          </a:p>
          <a:p>
            <a:endParaRPr lang="en-US" dirty="0">
              <a:latin typeface="Britannic Bold" pitchFamily="34" charset="0"/>
            </a:endParaRPr>
          </a:p>
          <a:p>
            <a:r>
              <a:rPr lang="en-US" sz="2000" dirty="0" smtClean="0">
                <a:latin typeface="Britannic Bold" pitchFamily="34" charset="0"/>
              </a:rPr>
              <a:t>Jesus said, “The Son of Man came to seek and save that which was lost”  Luke 19:10</a:t>
            </a:r>
            <a:endParaRPr lang="en-US" sz="2000" dirty="0">
              <a:latin typeface="Britannic Bold" pitchFamily="34" charset="0"/>
            </a:endParaRPr>
          </a:p>
          <a:p>
            <a:endParaRPr lang="en-US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8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latin typeface="Britannic Bold" pitchFamily="34" charset="0"/>
              </a:rPr>
              <a:t>Principle #3 </a:t>
            </a:r>
            <a:r>
              <a:rPr lang="en-US" sz="3200" dirty="0">
                <a:latin typeface="Britannic Bold" pitchFamily="34" charset="0"/>
              </a:rPr>
              <a:t>Gospel conversations seem to always </a:t>
            </a:r>
            <a:r>
              <a:rPr lang="en-US" sz="3200" dirty="0" smtClean="0">
                <a:latin typeface="Britannic Bold" pitchFamily="34" charset="0"/>
              </a:rPr>
              <a:t>start </a:t>
            </a:r>
            <a:r>
              <a:rPr lang="en-US" sz="3200" dirty="0">
                <a:latin typeface="Britannic Bold" pitchFamily="34" charset="0"/>
              </a:rPr>
              <a:t>with a question. </a:t>
            </a:r>
            <a:endParaRPr lang="en-US" sz="3200" dirty="0" smtClean="0">
              <a:latin typeface="Britannic Bold" pitchFamily="34" charset="0"/>
            </a:endParaRPr>
          </a:p>
          <a:p>
            <a:pPr marL="109728" indent="0">
              <a:buNone/>
            </a:pPr>
            <a:endParaRPr lang="en-US" sz="3200" dirty="0" smtClean="0">
              <a:latin typeface="Britannic Bold" pitchFamily="34" charset="0"/>
            </a:endParaRPr>
          </a:p>
          <a:p>
            <a:pPr marL="109728" indent="0">
              <a:buNone/>
            </a:pPr>
            <a:endParaRPr lang="en-US" sz="3200" dirty="0" smtClean="0">
              <a:latin typeface="Britannic Bold" pitchFamily="34" charset="0"/>
            </a:endParaRPr>
          </a:p>
          <a:p>
            <a:r>
              <a:rPr lang="en-US" sz="2400" dirty="0">
                <a:latin typeface="Britannic Bold" pitchFamily="34" charset="0"/>
              </a:rPr>
              <a:t>The Doctors </a:t>
            </a:r>
            <a:r>
              <a:rPr lang="en-US" sz="2400" dirty="0" smtClean="0">
                <a:latin typeface="Britannic Bold" pitchFamily="34" charset="0"/>
              </a:rPr>
              <a:t>role in an ER is </a:t>
            </a:r>
            <a:r>
              <a:rPr lang="en-US" sz="2400" dirty="0">
                <a:latin typeface="Britannic Bold" pitchFamily="34" charset="0"/>
              </a:rPr>
              <a:t>to; Make observations, </a:t>
            </a:r>
            <a:r>
              <a:rPr lang="en-US" sz="2400" dirty="0" smtClean="0">
                <a:latin typeface="Britannic Bold" pitchFamily="34" charset="0"/>
              </a:rPr>
              <a:t>ask questions and </a:t>
            </a:r>
            <a:r>
              <a:rPr lang="en-US" sz="2400" dirty="0">
                <a:latin typeface="Britannic Bold" pitchFamily="34" charset="0"/>
              </a:rPr>
              <a:t>look for vital signs. (signs of Life)</a:t>
            </a:r>
          </a:p>
          <a:p>
            <a:pPr marL="109728" indent="0">
              <a:buNone/>
            </a:pPr>
            <a:endParaRPr lang="en-US" sz="2400" dirty="0" smtClean="0">
              <a:latin typeface="Britannic Bold" pitchFamily="34" charset="0"/>
            </a:endParaRPr>
          </a:p>
          <a:p>
            <a:pPr marL="109728" indent="0">
              <a:buNone/>
            </a:pPr>
            <a:endParaRPr lang="en-US" sz="2400" dirty="0" smtClean="0">
              <a:latin typeface="Britannic Bold" pitchFamily="34" charset="0"/>
            </a:endParaRPr>
          </a:p>
          <a:p>
            <a:r>
              <a:rPr lang="en-US" sz="2400" dirty="0" smtClean="0">
                <a:latin typeface="Britannic Bold" pitchFamily="34" charset="0"/>
              </a:rPr>
              <a:t>-</a:t>
            </a:r>
            <a:r>
              <a:rPr lang="en-US" sz="2400" dirty="0">
                <a:latin typeface="Britannic Bold" pitchFamily="34" charset="0"/>
              </a:rPr>
              <a:t>10 </a:t>
            </a:r>
            <a:r>
              <a:rPr lang="en-US" sz="2400" dirty="0" smtClean="0">
                <a:latin typeface="Britannic Bold" pitchFamily="34" charset="0"/>
              </a:rPr>
              <a:t>------------------------------------</a:t>
            </a:r>
            <a:r>
              <a:rPr lang="en-US" sz="2400" dirty="0">
                <a:latin typeface="Britannic Bold" pitchFamily="34" charset="0"/>
              </a:rPr>
              <a:t>RC-</a:t>
            </a:r>
            <a:r>
              <a:rPr lang="en-US" sz="2400" dirty="0" smtClean="0">
                <a:latin typeface="Britannic Bold" pitchFamily="34" charset="0"/>
              </a:rPr>
              <a:t>-----------------------------------+</a:t>
            </a:r>
            <a:r>
              <a:rPr lang="en-US" sz="2400" dirty="0">
                <a:latin typeface="Britannic Bold" pitchFamily="34" charset="0"/>
              </a:rPr>
              <a:t>10</a:t>
            </a:r>
          </a:p>
          <a:p>
            <a:endParaRPr lang="en-US" sz="3200" dirty="0">
              <a:latin typeface="Britannic Bold" pitchFamily="34" charset="0"/>
            </a:endParaRPr>
          </a:p>
          <a:p>
            <a:endParaRPr lang="en-US" sz="32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4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Britannic Bold" pitchFamily="34" charset="0"/>
              </a:rPr>
              <a:t>Questions </a:t>
            </a:r>
            <a:r>
              <a:rPr lang="en-US" u="sng" dirty="0">
                <a:latin typeface="Britannic Bold" pitchFamily="34" charset="0"/>
              </a:rPr>
              <a:t>you can ask</a:t>
            </a:r>
            <a:r>
              <a:rPr lang="en-US" u="sng" dirty="0" smtClean="0">
                <a:latin typeface="Britannic Bold" pitchFamily="34" charset="0"/>
              </a:rPr>
              <a:t>;</a:t>
            </a:r>
          </a:p>
          <a:p>
            <a:endParaRPr lang="en-US" u="sng" dirty="0">
              <a:latin typeface="Britannic Bold" pitchFamily="34" charset="0"/>
            </a:endParaRPr>
          </a:p>
          <a:p>
            <a:r>
              <a:rPr lang="en-US" sz="2400" dirty="0" smtClean="0">
                <a:latin typeface="Britannic Bold" pitchFamily="34" charset="0"/>
              </a:rPr>
              <a:t>1. So </a:t>
            </a:r>
            <a:r>
              <a:rPr lang="en-US" sz="2400" dirty="0">
                <a:latin typeface="Britannic Bold" pitchFamily="34" charset="0"/>
              </a:rPr>
              <a:t>tell me, where are you on your spiritual journey?</a:t>
            </a:r>
          </a:p>
          <a:p>
            <a:r>
              <a:rPr lang="en-US" sz="2400" dirty="0" smtClean="0">
                <a:latin typeface="Britannic Bold" pitchFamily="34" charset="0"/>
              </a:rPr>
              <a:t>2. What </a:t>
            </a:r>
            <a:r>
              <a:rPr lang="en-US" sz="2400" dirty="0">
                <a:latin typeface="Britannic Bold" pitchFamily="34" charset="0"/>
              </a:rPr>
              <a:t>was your religious </a:t>
            </a:r>
            <a:r>
              <a:rPr lang="en-US" sz="2400" dirty="0" smtClean="0">
                <a:latin typeface="Britannic Bold" pitchFamily="34" charset="0"/>
              </a:rPr>
              <a:t>background </a:t>
            </a:r>
            <a:r>
              <a:rPr lang="en-US" sz="2400" dirty="0">
                <a:latin typeface="Britannic Bold" pitchFamily="34" charset="0"/>
              </a:rPr>
              <a:t>as a child? </a:t>
            </a:r>
          </a:p>
          <a:p>
            <a:r>
              <a:rPr lang="en-US" sz="2400" dirty="0" smtClean="0">
                <a:latin typeface="Britannic Bold" pitchFamily="34" charset="0"/>
              </a:rPr>
              <a:t>3. What </a:t>
            </a:r>
            <a:r>
              <a:rPr lang="en-US" sz="2400" dirty="0">
                <a:latin typeface="Britannic Bold" pitchFamily="34" charset="0"/>
              </a:rPr>
              <a:t>words would you use </a:t>
            </a:r>
            <a:r>
              <a:rPr lang="en-US" sz="2400" dirty="0" smtClean="0">
                <a:latin typeface="Britannic Bold" pitchFamily="34" charset="0"/>
              </a:rPr>
              <a:t>to describe </a:t>
            </a:r>
            <a:r>
              <a:rPr lang="en-US" sz="2400" dirty="0">
                <a:latin typeface="Britannic Bold" pitchFamily="34" charset="0"/>
              </a:rPr>
              <a:t>your life spiritually?</a:t>
            </a:r>
          </a:p>
          <a:p>
            <a:r>
              <a:rPr lang="en-US" sz="2400" dirty="0" smtClean="0">
                <a:latin typeface="Britannic Bold" pitchFamily="34" charset="0"/>
              </a:rPr>
              <a:t>4. If </a:t>
            </a:r>
            <a:r>
              <a:rPr lang="en-US" sz="2400" dirty="0">
                <a:latin typeface="Britannic Bold" pitchFamily="34" charset="0"/>
              </a:rPr>
              <a:t>you died tonight how confident </a:t>
            </a:r>
            <a:r>
              <a:rPr lang="en-US" sz="2400" dirty="0" smtClean="0">
                <a:latin typeface="Britannic Bold" pitchFamily="34" charset="0"/>
              </a:rPr>
              <a:t>are you, on a scale of 1-10 that </a:t>
            </a:r>
            <a:r>
              <a:rPr lang="en-US" sz="2400" dirty="0">
                <a:latin typeface="Britannic Bold" pitchFamily="34" charset="0"/>
              </a:rPr>
              <a:t>you would go to heaven? </a:t>
            </a:r>
            <a:r>
              <a:rPr lang="en-US" sz="2400" dirty="0" smtClean="0">
                <a:latin typeface="Britannic Bold" pitchFamily="34" charset="0"/>
              </a:rPr>
              <a:t>Why?</a:t>
            </a:r>
            <a:endParaRPr lang="en-US" sz="2400" dirty="0">
              <a:latin typeface="Britannic Bold" pitchFamily="34" charset="0"/>
            </a:endParaRPr>
          </a:p>
          <a:p>
            <a:r>
              <a:rPr lang="en-US" sz="2400" dirty="0" smtClean="0">
                <a:latin typeface="Britannic Bold" pitchFamily="34" charset="0"/>
              </a:rPr>
              <a:t>5.</a:t>
            </a:r>
            <a:r>
              <a:rPr lang="en-US" sz="2400" dirty="0">
                <a:latin typeface="Britannic Bold" pitchFamily="34" charset="0"/>
              </a:rPr>
              <a:t>	If you died and you stood before God and He said, “Why should I let you in to heaven?” What would </a:t>
            </a:r>
            <a:r>
              <a:rPr lang="en-US" sz="2400" dirty="0" smtClean="0">
                <a:latin typeface="Britannic Bold" pitchFamily="34" charset="0"/>
              </a:rPr>
              <a:t>you say</a:t>
            </a:r>
            <a:r>
              <a:rPr lang="en-US" sz="2400" dirty="0">
                <a:latin typeface="Britannic Bold" pitchFamily="34" charset="0"/>
              </a:rPr>
              <a:t>?</a:t>
            </a:r>
          </a:p>
          <a:p>
            <a:r>
              <a:rPr lang="en-US" sz="2400" dirty="0" smtClean="0">
                <a:latin typeface="Britannic Bold" pitchFamily="34" charset="0"/>
              </a:rPr>
              <a:t>6.</a:t>
            </a:r>
            <a:r>
              <a:rPr lang="en-US" sz="2400" dirty="0">
                <a:latin typeface="Britannic Bold" pitchFamily="34" charset="0"/>
              </a:rPr>
              <a:t>	Can I share with you about my spiritual journey?</a:t>
            </a:r>
          </a:p>
          <a:p>
            <a:pPr lvl="3"/>
            <a:r>
              <a:rPr lang="en-US" dirty="0" smtClean="0">
                <a:latin typeface="Britannic Bold" pitchFamily="34" charset="0"/>
              </a:rPr>
              <a:t>(The Cooley ER bike shop)</a:t>
            </a:r>
            <a:endParaRPr lang="en-US" dirty="0">
              <a:latin typeface="Britannic Bold" pitchFamily="34" charset="0"/>
            </a:endParaRPr>
          </a:p>
          <a:p>
            <a:endParaRPr lang="en-US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6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421" y="0"/>
            <a:ext cx="104180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21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638800"/>
          </a:xfrm>
        </p:spPr>
        <p:txBody>
          <a:bodyPr>
            <a:normAutofit/>
          </a:bodyPr>
          <a:lstStyle/>
          <a:p>
            <a:r>
              <a:rPr lang="en-US" sz="3200" u="sng" dirty="0">
                <a:latin typeface="Britannic Bold" pitchFamily="34" charset="0"/>
              </a:rPr>
              <a:t>Principle #</a:t>
            </a:r>
            <a:r>
              <a:rPr lang="en-US" sz="3200" dirty="0" smtClean="0">
                <a:latin typeface="Britannic Bold" pitchFamily="34" charset="0"/>
              </a:rPr>
              <a:t>4  As </a:t>
            </a:r>
            <a:r>
              <a:rPr lang="en-US" sz="3200" dirty="0">
                <a:latin typeface="Britannic Bold" pitchFamily="34" charset="0"/>
              </a:rPr>
              <a:t>believers we need to always be </a:t>
            </a:r>
            <a:r>
              <a:rPr lang="en-US" sz="3200" dirty="0" smtClean="0">
                <a:latin typeface="Britannic Bold" pitchFamily="34" charset="0"/>
              </a:rPr>
              <a:t>ready.</a:t>
            </a:r>
          </a:p>
          <a:p>
            <a:endParaRPr lang="en-US" sz="3200" dirty="0" smtClean="0">
              <a:latin typeface="Britannic Bold" pitchFamily="34" charset="0"/>
            </a:endParaRPr>
          </a:p>
          <a:p>
            <a:r>
              <a:rPr lang="en-US" sz="2400" dirty="0" smtClean="0">
                <a:latin typeface="Britannic Bold" pitchFamily="34" charset="0"/>
              </a:rPr>
              <a:t>“TOOLS” help us be ready to have a Gospel conversation.</a:t>
            </a:r>
          </a:p>
          <a:p>
            <a:endParaRPr lang="en-US" sz="2800" dirty="0" smtClean="0">
              <a:latin typeface="Britannic Bold" pitchFamily="34" charset="0"/>
            </a:endParaRPr>
          </a:p>
          <a:p>
            <a:r>
              <a:rPr lang="en-US" sz="1800" dirty="0">
                <a:latin typeface="Britannic Bold" pitchFamily="34" charset="0"/>
              </a:rPr>
              <a:t>Two very important tools we have in sharing the Gospel</a:t>
            </a:r>
          </a:p>
          <a:p>
            <a:r>
              <a:rPr lang="en-US" sz="1800" dirty="0">
                <a:latin typeface="Britannic Bold" pitchFamily="34" charset="0"/>
              </a:rPr>
              <a:t>1.	Our testimony, 3-5 min. (Paul used his all the time)</a:t>
            </a:r>
          </a:p>
          <a:p>
            <a:r>
              <a:rPr lang="en-US" sz="1800" dirty="0">
                <a:latin typeface="Britannic Bold" pitchFamily="34" charset="0"/>
              </a:rPr>
              <a:t>2.	Knowing how to use a Gospel track.  (One Verse Evangelism)</a:t>
            </a:r>
          </a:p>
          <a:p>
            <a:endParaRPr lang="en-US" sz="1800" dirty="0">
              <a:latin typeface="Britannic Bold" pitchFamily="34" charset="0"/>
            </a:endParaRPr>
          </a:p>
          <a:p>
            <a:r>
              <a:rPr lang="en-US" sz="2000" dirty="0">
                <a:latin typeface="Britannic Bold" pitchFamily="34" charset="0"/>
              </a:rPr>
              <a:t> </a:t>
            </a:r>
            <a:r>
              <a:rPr lang="en-US" sz="2000" dirty="0" smtClean="0">
                <a:latin typeface="Britannic Bold" pitchFamily="34" charset="0"/>
              </a:rPr>
              <a:t>“…if </a:t>
            </a:r>
            <a:r>
              <a:rPr lang="en-US" sz="2000" dirty="0">
                <a:latin typeface="Britannic Bold" pitchFamily="34" charset="0"/>
              </a:rPr>
              <a:t>you confess with your mouth Jesus as Lord and believe in your heart that God raised Him from the dead you shall be saved; for with the heart man believes, resulting in righteousness and with the mouth he confesses resulting in salvation.”  Romans </a:t>
            </a:r>
            <a:r>
              <a:rPr lang="en-US" sz="2000" dirty="0" smtClean="0">
                <a:latin typeface="Britannic Bold" pitchFamily="34" charset="0"/>
              </a:rPr>
              <a:t>10:9-10</a:t>
            </a:r>
            <a:endParaRPr lang="en-US" sz="20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7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229600" cy="493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83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817</TotalTime>
  <Words>368</Words>
  <Application>Microsoft Macintosh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God’s Great Rescue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Great Rescue Plan</dc:title>
  <dc:creator>Ralph Cooley</dc:creator>
  <cp:lastModifiedBy>Church, Evangelical Free</cp:lastModifiedBy>
  <cp:revision>19</cp:revision>
  <dcterms:created xsi:type="dcterms:W3CDTF">2014-09-18T13:09:16Z</dcterms:created>
  <dcterms:modified xsi:type="dcterms:W3CDTF">2014-09-23T18:16:40Z</dcterms:modified>
</cp:coreProperties>
</file>